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8" autoAdjust="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«В гостях у Тукая» – литературный вечер.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Мероприятие было проведено совместно СДК , Библиотека в Петровской школе на день рождения татарского поэта Г. Тукая.</a:t>
            </a:r>
            <a:br>
              <a:rPr lang="ru-RU" sz="1800" dirty="0" smtClean="0"/>
            </a:br>
            <a:r>
              <a:rPr lang="ru-RU" sz="1800" dirty="0" smtClean="0"/>
              <a:t>Провели обзор выставки, рассказ о его жизни и творчестве сопровождался с показом слайдов. Провели литературную игру «Звёздный час» и конкурс на лучшее чтение его стихов.</a:t>
            </a:r>
            <a:endParaRPr lang="ru-RU" sz="1800" dirty="0"/>
          </a:p>
        </p:txBody>
      </p:sp>
      <p:pic>
        <p:nvPicPr>
          <p:cNvPr id="1026" name="Picture 2" descr="G:\DCIM\102_PANA\P102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3240360" cy="2876634"/>
          </a:xfrm>
          <a:prstGeom prst="rect">
            <a:avLst/>
          </a:prstGeom>
          <a:noFill/>
        </p:spPr>
      </p:pic>
      <p:pic>
        <p:nvPicPr>
          <p:cNvPr id="1027" name="Picture 3" descr="G:\DCIM\102_PANA\P1020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7616" y="1556792"/>
            <a:ext cx="3456383" cy="2592288"/>
          </a:xfrm>
          <a:prstGeom prst="rect">
            <a:avLst/>
          </a:prstGeom>
          <a:noFill/>
        </p:spPr>
      </p:pic>
      <p:pic>
        <p:nvPicPr>
          <p:cNvPr id="1028" name="Picture 4" descr="G:\DCIM\102_PANA\P1020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347864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«Андерсен сказки писал для детей, чтобы сердца становились добрей» – библиотечный час.</a:t>
            </a:r>
            <a:br>
              <a:rPr lang="ru-RU" sz="1800" b="1" dirty="0" smtClean="0"/>
            </a:br>
            <a:r>
              <a:rPr lang="ru-RU" sz="1800" dirty="0" smtClean="0"/>
              <a:t>Мероприятие провели в библиотеке к 210 -</a:t>
            </a:r>
            <a:r>
              <a:rPr lang="ru-RU" sz="1800" dirty="0" err="1" smtClean="0"/>
              <a:t>летию</a:t>
            </a:r>
            <a:r>
              <a:rPr lang="ru-RU" sz="1800" dirty="0" smtClean="0"/>
              <a:t> со дня рождения великого сказочника Х.К.Андерсена </a:t>
            </a:r>
            <a:endParaRPr lang="ru-RU" sz="1800" dirty="0"/>
          </a:p>
        </p:txBody>
      </p:sp>
      <p:pic>
        <p:nvPicPr>
          <p:cNvPr id="2050" name="Picture 2" descr="G:\DCIM\102_PANA\P1020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3744416" cy="2808312"/>
          </a:xfrm>
          <a:prstGeom prst="rect">
            <a:avLst/>
          </a:prstGeom>
          <a:noFill/>
        </p:spPr>
      </p:pic>
      <p:pic>
        <p:nvPicPr>
          <p:cNvPr id="2051" name="Picture 3" descr="G:\DCIM\102_PANA\P1020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268760"/>
            <a:ext cx="3456384" cy="2448272"/>
          </a:xfrm>
          <a:prstGeom prst="rect">
            <a:avLst/>
          </a:prstGeom>
          <a:noFill/>
        </p:spPr>
      </p:pic>
      <p:pic>
        <p:nvPicPr>
          <p:cNvPr id="2052" name="Picture 4" descr="G:\DCIM\102_PANA\P1020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>Фольклорно - экологическая сказка «Ёжик Пых»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Мероприятие было проведено Петровским СДК </a:t>
            </a:r>
            <a:r>
              <a:rPr lang="ru-RU" sz="1800" dirty="0" smtClean="0"/>
              <a:t> </a:t>
            </a:r>
            <a:r>
              <a:rPr lang="ru-RU" sz="1800" dirty="0" smtClean="0"/>
              <a:t>в Петровском ДОУ посвященное  «Дню земли».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3074" name="Picture 2" descr="G:\DCIM\102_PANA\P1020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3"/>
            <a:ext cx="3744416" cy="2592289"/>
          </a:xfrm>
          <a:prstGeom prst="rect">
            <a:avLst/>
          </a:prstGeom>
          <a:noFill/>
        </p:spPr>
      </p:pic>
      <p:pic>
        <p:nvPicPr>
          <p:cNvPr id="3075" name="Picture 3" descr="G:\DCIM\102_PANA\P102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56692"/>
            <a:ext cx="4104456" cy="2700300"/>
          </a:xfrm>
          <a:prstGeom prst="rect">
            <a:avLst/>
          </a:prstGeom>
          <a:noFill/>
        </p:spPr>
      </p:pic>
      <p:pic>
        <p:nvPicPr>
          <p:cNvPr id="3076" name="Picture 4" descr="G:\DCIM\102_PANA\P102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3077" name="Picture 5" descr="G:\DCIM\102_PANA\P10203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501008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«На войне одной минутке не прожить без прибаутке» – литературный вечер к 70-летию Победы.</a:t>
            </a:r>
            <a:br>
              <a:rPr lang="ru-RU" sz="1800" dirty="0" smtClean="0"/>
            </a:br>
            <a:r>
              <a:rPr lang="ru-RU" sz="1800" dirty="0" smtClean="0"/>
              <a:t>Мероприятие провели совместно СДК в библиотеке по книге </a:t>
            </a:r>
            <a:r>
              <a:rPr lang="ru-RU" sz="1800" dirty="0" err="1" smtClean="0"/>
              <a:t>А.Твордовского</a:t>
            </a:r>
            <a:r>
              <a:rPr lang="ru-RU" sz="1800" dirty="0" smtClean="0"/>
              <a:t> «Василий Тёркин». Провели обзор книги, прочитали стихи про образ Тёркина, который мог родится лишь на войне. Исполняли военные – фольклорные песне о войне. Провели конкурс частушек. </a:t>
            </a:r>
            <a:endParaRPr lang="ru-RU" sz="1800" dirty="0"/>
          </a:p>
        </p:txBody>
      </p:sp>
      <p:pic>
        <p:nvPicPr>
          <p:cNvPr id="4098" name="Picture 2" descr="G:\DCIM\102_PANA\P102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096344" cy="2322258"/>
          </a:xfrm>
          <a:prstGeom prst="rect">
            <a:avLst/>
          </a:prstGeom>
          <a:noFill/>
        </p:spPr>
      </p:pic>
      <p:pic>
        <p:nvPicPr>
          <p:cNvPr id="4099" name="Picture 3" descr="G:\DCIM\102_PANA\P1020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2304256" cy="2160240"/>
          </a:xfrm>
          <a:prstGeom prst="rect">
            <a:avLst/>
          </a:prstGeom>
          <a:noFill/>
        </p:spPr>
      </p:pic>
      <p:pic>
        <p:nvPicPr>
          <p:cNvPr id="4100" name="Picture 4" descr="G:\DCIM\102_PANA\P1020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56792"/>
            <a:ext cx="2832315" cy="2124236"/>
          </a:xfrm>
          <a:prstGeom prst="rect">
            <a:avLst/>
          </a:prstGeom>
          <a:noFill/>
        </p:spPr>
      </p:pic>
      <p:pic>
        <p:nvPicPr>
          <p:cNvPr id="4101" name="Picture 5" descr="G:\DCIM\102_PANA\P10203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077072"/>
            <a:ext cx="3419871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«Аллея славы» </a:t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ru-RU" sz="1800" dirty="0" smtClean="0"/>
              <a:t>На территории Петровского СДК провели экологическую акцию, где активное участие принимали школа и работники бюджета.</a:t>
            </a:r>
            <a:endParaRPr lang="ru-RU" sz="1800" dirty="0"/>
          </a:p>
        </p:txBody>
      </p:sp>
      <p:pic>
        <p:nvPicPr>
          <p:cNvPr id="5122" name="Picture 2" descr="G:\DCIM\102_PANA\P102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32448" cy="2538282"/>
          </a:xfrm>
          <a:prstGeom prst="rect">
            <a:avLst/>
          </a:prstGeom>
          <a:noFill/>
        </p:spPr>
      </p:pic>
      <p:pic>
        <p:nvPicPr>
          <p:cNvPr id="5123" name="Picture 3" descr="G:\DCIM\102_PANA\P1020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3552395" cy="2664296"/>
          </a:xfrm>
          <a:prstGeom prst="rect">
            <a:avLst/>
          </a:prstGeom>
          <a:noFill/>
        </p:spPr>
      </p:pic>
      <p:pic>
        <p:nvPicPr>
          <p:cNvPr id="5124" name="Picture 4" descr="G:\DCIM\102_PANA\P1020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«Я был на той войне» – вечер встречи к 70 -</a:t>
            </a:r>
            <a:r>
              <a:rPr lang="ru-RU" sz="1800" dirty="0" err="1" smtClean="0"/>
              <a:t>летию</a:t>
            </a:r>
            <a:r>
              <a:rPr lang="ru-RU" sz="1800" dirty="0" smtClean="0"/>
              <a:t> Победы.</a:t>
            </a:r>
            <a:br>
              <a:rPr lang="ru-RU" sz="1800" dirty="0" smtClean="0"/>
            </a:br>
            <a:r>
              <a:rPr lang="ru-RU" sz="1800" dirty="0" smtClean="0"/>
              <a:t>Мероприятие провели совместно СДК, библиотека и школа. Организовали встречу с ветеранами ВОВ на дому с Беловым И.Г. и  </a:t>
            </a:r>
            <a:r>
              <a:rPr lang="ru-RU" sz="1800" dirty="0" err="1" smtClean="0"/>
              <a:t>Газизовым</a:t>
            </a:r>
            <a:r>
              <a:rPr lang="ru-RU" sz="1800" dirty="0" smtClean="0"/>
              <a:t> Б.В., которые проживают в д. </a:t>
            </a:r>
            <a:r>
              <a:rPr lang="ru-RU" sz="1800" dirty="0" err="1" smtClean="0"/>
              <a:t>Берлек</a:t>
            </a:r>
            <a:r>
              <a:rPr lang="ru-RU" sz="1800" dirty="0" smtClean="0"/>
              <a:t>, с учениками начальной школы.</a:t>
            </a:r>
            <a:endParaRPr lang="ru-RU" sz="1800" dirty="0"/>
          </a:p>
        </p:txBody>
      </p:sp>
      <p:pic>
        <p:nvPicPr>
          <p:cNvPr id="6146" name="Picture 2" descr="G:\DCIM\102_PANA\P102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456384" cy="2592288"/>
          </a:xfrm>
          <a:prstGeom prst="rect">
            <a:avLst/>
          </a:prstGeom>
          <a:noFill/>
        </p:spPr>
      </p:pic>
      <p:pic>
        <p:nvPicPr>
          <p:cNvPr id="6147" name="Picture 3" descr="G:\DCIM\102_PANA\P102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556792"/>
            <a:ext cx="3744416" cy="2808312"/>
          </a:xfrm>
          <a:prstGeom prst="rect">
            <a:avLst/>
          </a:prstGeom>
          <a:noFill/>
        </p:spPr>
      </p:pic>
      <p:pic>
        <p:nvPicPr>
          <p:cNvPr id="6148" name="Picture 4" descr="G:\DCIM\102_PANA\P102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93096"/>
            <a:ext cx="3168352" cy="2376264"/>
          </a:xfrm>
          <a:prstGeom prst="rect">
            <a:avLst/>
          </a:prstGeom>
          <a:noFill/>
        </p:spPr>
      </p:pic>
      <p:pic>
        <p:nvPicPr>
          <p:cNvPr id="6149" name="Picture 5" descr="G:\DCIM\102_PANA\P1020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077072"/>
            <a:ext cx="288032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«День Победы!» - литературно музыкальный вечер к 70-летию Победы.</a:t>
            </a:r>
            <a:br>
              <a:rPr lang="ru-RU" sz="1800" dirty="0" smtClean="0"/>
            </a:br>
            <a:r>
              <a:rPr lang="ru-RU" sz="1800" dirty="0" smtClean="0"/>
              <a:t>Мероприятия провели на сцене СДК, показали литературную композицию «У войны не женское лицо», исполняли военные песни. В библиотеке организовали книжную выставку и выставку детских рисунков. В честь праздника организовали праздничный обед глава Петровского СП Арбузова Н.И. вручила ветеранам ВОВ и труженикам тыла, подарочные наборы и живые цветы. В память погибшим на войне в д.Сосновка приехали участники мотокросса из города Бугульмы, провели торжественный митинг и возложили венки и живые цветы к Обелиску.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7170" name="Picture 2" descr="G:\DCIM\102_PANA\P1020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556992" cy="2667744"/>
          </a:xfrm>
          <a:prstGeom prst="rect">
            <a:avLst/>
          </a:prstGeom>
          <a:noFill/>
        </p:spPr>
      </p:pic>
      <p:pic>
        <p:nvPicPr>
          <p:cNvPr id="7171" name="Picture 3" descr="G:\DCIM\102_PANA\P1020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72816"/>
            <a:ext cx="2339752" cy="2448272"/>
          </a:xfrm>
          <a:prstGeom prst="rect">
            <a:avLst/>
          </a:prstGeom>
          <a:noFill/>
        </p:spPr>
      </p:pic>
      <p:pic>
        <p:nvPicPr>
          <p:cNvPr id="7172" name="Picture 4" descr="G:\DCIM\102_PANA\P1020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515883" cy="2636912"/>
          </a:xfrm>
          <a:prstGeom prst="rect">
            <a:avLst/>
          </a:prstGeom>
          <a:noFill/>
        </p:spPr>
      </p:pic>
      <p:pic>
        <p:nvPicPr>
          <p:cNvPr id="7173" name="Picture 5" descr="G:\DCIM\102_PANA\P1020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772816"/>
            <a:ext cx="3168352" cy="2376264"/>
          </a:xfrm>
          <a:prstGeom prst="rect">
            <a:avLst/>
          </a:prstGeom>
          <a:noFill/>
        </p:spPr>
      </p:pic>
      <p:pic>
        <p:nvPicPr>
          <p:cNvPr id="7174" name="Picture 6" descr="G:\DCIM\102_PANA\P1020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79" y="4149080"/>
            <a:ext cx="2976331" cy="2708920"/>
          </a:xfrm>
          <a:prstGeom prst="rect">
            <a:avLst/>
          </a:prstGeom>
          <a:noFill/>
        </p:spPr>
      </p:pic>
      <p:pic>
        <p:nvPicPr>
          <p:cNvPr id="7175" name="Picture 7" descr="G:\DCIM\102_PANA\P10205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7" y="4077072"/>
            <a:ext cx="2699791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«В гостях у Тукая» – литературный вечер. Мероприятие было проведено совместно СДК , Библиотека в Петровской школе на день рождения татарского поэта Г. Тукая. Провели обзор выставки, рассказ о его жизни и творчестве сопровождался с показом слайдов. Провели литературную игру «Звёздный час» и конкурс на лучшее чтение его стихов.</vt:lpstr>
      <vt:lpstr>«Андерсен сказки писал для детей, чтобы сердца становились добрей» – библиотечный час. Мероприятие провели в библиотеке к 210 -летию со дня рождения великого сказочника Х.К.Андерсена </vt:lpstr>
      <vt:lpstr>Фольклорно - экологическая сказка «Ёжик Пых» Мероприятие было проведено Петровским СДК  в Петровском ДОУ посвященное  «Дню земли».  </vt:lpstr>
      <vt:lpstr>«На войне одной минутке не прожить без прибаутке» – литературный вечер к 70-летию Победы. Мероприятие провели совместно СДК в библиотеке по книге А.Твордовского «Василий Тёркин». Провели обзор книги, прочитали стихи про образ Тёркина, который мог родится лишь на войне. Исполняли военные – фольклорные песне о войне. Провели конкурс частушек. </vt:lpstr>
      <vt:lpstr>«Аллея славы»   На территории Петровского СДК провели экологическую акцию, где активное участие принимали школа и работники бюджета.</vt:lpstr>
      <vt:lpstr>«Я был на той войне» – вечер встречи к 70 -летию Победы. Мероприятие провели совместно СДК, библиотека и школа. Организовали встречу с ветеранами ВОВ на дому с Беловым И.Г. и  Газизовым Б.В., которые проживают в д. Берлек, с учениками начальной школы.</vt:lpstr>
      <vt:lpstr>«День Победы!» - литературно музыкальный вечер к 70-летию Победы. Мероприятия провели на сцене СДК, показали литературную композицию «У войны не женское лицо», исполняли военные песни. В библиотеке организовали книжную выставку и выставку детских рисунков. В честь праздника организовали праздничный обед глава Петровского СП Арбузова Н.И. вручила ветеранам ВОВ и труженикам тыла, подарочные наборы и живые цветы. В память погибшим на войне в д.Сосновка приехали участники мотокросса из города Бугульмы, провели торжественный митинг и возложили венки и живые цветы к Обелиску.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9</cp:revision>
  <dcterms:modified xsi:type="dcterms:W3CDTF">2015-05-14T16:06:48Z</dcterms:modified>
</cp:coreProperties>
</file>